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3F52B7-5337-4F7E-B36C-4D0D4C0F7199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0960A01-5162-4AA8-8E1B-AFE020215DF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Controlling Electron Spins in Quantum Dots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Vladimir </a:t>
            </a:r>
            <a:r>
              <a:rPr lang="en-GB" dirty="0" err="1" smtClean="0"/>
              <a:t>Shulyak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6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Quantum Dots?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ingle electron - confine in 3 dimensions</a:t>
            </a:r>
          </a:p>
          <a:p>
            <a:r>
              <a:rPr lang="en-GB" dirty="0" smtClean="0"/>
              <a:t>Electron spin control - programmable </a:t>
            </a:r>
            <a:r>
              <a:rPr lang="en-GB" dirty="0" err="1" smtClean="0">
                <a:solidFill>
                  <a:srgbClr val="C00000"/>
                </a:solidFill>
              </a:rPr>
              <a:t>qubit</a:t>
            </a:r>
            <a:endParaRPr lang="en-GB" dirty="0" smtClean="0">
              <a:solidFill>
                <a:srgbClr val="C00000"/>
              </a:solidFill>
            </a:endParaRP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Superposition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of spin up and spin down states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C00000"/>
                </a:solidFill>
              </a:rPr>
              <a:t>Q</a:t>
            </a:r>
            <a:r>
              <a:rPr lang="en-GB" dirty="0" smtClean="0">
                <a:solidFill>
                  <a:srgbClr val="C00000"/>
                </a:solidFill>
              </a:rPr>
              <a:t>uantum computation</a:t>
            </a:r>
          </a:p>
          <a:p>
            <a:r>
              <a:rPr lang="en-GB" dirty="0" smtClean="0"/>
              <a:t>Integrate into circuits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2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Techniques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First charge quantum dot – single electron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Align spins with static magnetic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r>
                  <a:rPr lang="en-GB" dirty="0" smtClean="0"/>
                  <a:t>Send microwave pulses using </a:t>
                </a:r>
                <a:r>
                  <a:rPr lang="en-GB" dirty="0" smtClean="0">
                    <a:solidFill>
                      <a:srgbClr val="C00000"/>
                    </a:solidFill>
                  </a:rPr>
                  <a:t>resonator coil</a:t>
                </a:r>
              </a:p>
              <a:p>
                <a:pPr lvl="1"/>
                <a:r>
                  <a:rPr lang="en-GB" dirty="0" smtClean="0">
                    <a:solidFill>
                      <a:srgbClr val="C00000"/>
                    </a:solidFill>
                  </a:rPr>
                  <a:t>Rotate </a:t>
                </a:r>
                <a:r>
                  <a:rPr lang="en-GB" dirty="0" smtClean="0"/>
                  <a:t>spins away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GB" b="0" dirty="0" smtClean="0">
                  <a:solidFill>
                    <a:srgbClr val="C00000"/>
                  </a:solidFill>
                </a:endParaRPr>
              </a:p>
              <a:p>
                <a:pPr marL="274320" lvl="1" indent="0">
                  <a:buNone/>
                </a:pPr>
                <a:endParaRPr lang="en-GB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https://photos-5.dropbox.com/t/2/AAAJCfCqORQCOlouop9e9DlvqTRz8sUrud8u6to9VTvikg/12/29249505/png/32x32/1/_/1/2/shottky.png/EKfugRYYwp4EIAEgAigB/fsOyRfWB8DDqi5XKGwP86Q9ARCw66WfRP6pHvyJIdtw?size=1280x960&amp;size_mode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2214563"/>
            <a:ext cx="4368899" cy="225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8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el6admin\Pictures\set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3869720" cy="51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l6admin\Pictures\3KrumEgj-vZLh4aVFMg91Y7-RNaKqba02u-s3ucg9f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6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Setup</a:t>
            </a:r>
            <a:endParaRPr lang="en-GB" dirty="0"/>
          </a:p>
        </p:txBody>
      </p:sp>
      <p:pic>
        <p:nvPicPr>
          <p:cNvPr id="2051" name="Picture 3" descr="C:\Users\el6admin\Pictures\coi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47413"/>
            <a:ext cx="3905723" cy="390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6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</TotalTime>
  <Words>74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Controlling Electron Spins in Quantum Dots</vt:lpstr>
      <vt:lpstr>Why Quantum Dots?</vt:lpstr>
      <vt:lpstr>Control Techniques</vt:lpstr>
      <vt:lpstr>Experimental Setup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Electron Spins in Semiconducting Quantum Dots</dc:title>
  <dc:creator>el6admin</dc:creator>
  <cp:lastModifiedBy>el6admin</cp:lastModifiedBy>
  <cp:revision>8</cp:revision>
  <dcterms:created xsi:type="dcterms:W3CDTF">2015-09-21T12:42:28Z</dcterms:created>
  <dcterms:modified xsi:type="dcterms:W3CDTF">2015-09-21T14:03:34Z</dcterms:modified>
</cp:coreProperties>
</file>